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188D-8F48-B90E-40CE-5FA675D1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43BDE-175B-AA08-7491-95AB9EB8B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9BA9-159E-C68D-D9CF-80C82108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48C2-FDBE-FC56-3A57-06636C79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67A3F-833D-E08F-EA2A-2423C4CC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2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C830-AB33-CD8C-C01B-671FF68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59904-B428-29D7-49DE-02D4A8D7F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D1B2B-5CE0-750F-52B6-6B0CC0DB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D163-EDCE-D19F-DE13-70991026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9ADD-1535-ADAB-DD68-630DB257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D9C1F-1F84-B49F-2CEB-69A9AFCE4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1F5B1-5E88-72B6-70F2-DDAD160D4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4C850-77F6-ED5F-CA3A-87F58741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FF8A-F8AC-AE86-4E94-8314C89B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90AF4-B5E8-6ADC-12A5-238CE1B5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1071-05B6-02D9-213A-915CA498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7523-6F1D-69D5-D154-3A34BA121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3B88A-D6DF-B7A6-CD25-702EC050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941BD-24CE-0602-0E30-F8C038B4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78D51-D260-55CE-AF5F-6C2594CE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7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4236-B1C8-59B1-3111-0BD15F32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444E9-7A0A-DD1E-7F7B-41481B080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42996-AB49-5BE2-6261-774C2D98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A7C49-337C-B8FF-86DC-B8FB6B0B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DB23E-686C-4EB6-4A02-8DFE9293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7797-2048-A508-BB15-C6725137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ADF0-4B4E-0640-0FD7-AA1D4C6B2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B983F-8F79-1BE0-87A3-62A2B2745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D8C5E-2ACE-3B41-4AE3-13FA34FE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79662-4692-73E9-97B4-9416DA1B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25D24-E756-21A1-9368-643643D1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43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A910-B110-8514-F71C-05C9B115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3BB85-FC64-4F90-4034-0E3493CF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A4FBB-1F80-D8DE-6D9D-AA6DE531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E34F5-DBB1-E18B-5699-294BC51A4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AA804-161F-480C-EC2D-34D4123D2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ED50C-947F-401D-2F49-8E9AC7AF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83588-FA7D-6081-5035-F5948424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F16F7-D6EA-77A4-57D3-68259C92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ADFA-58A2-2BB4-ACE1-3643398D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66C676-42E1-8298-653A-779EF259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C9B0A-16FB-9F0C-C5B5-F708D331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11B76-8296-A7D7-4E49-76A193E5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8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57E21-A461-83AF-A0ED-20091140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6BF5E-D4EA-A165-8BD3-1FEE6EA9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68BF3-BD16-9353-FF4F-5847A3EA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2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1C8A-B26E-E6B1-7278-B20B007F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638B-B96D-EA3B-C201-24E4CC85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F4565-8483-CF32-B3C7-927209CD5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46B72-6AEE-547B-BE8D-59172400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71E45-4794-07C7-A065-0CB5C981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6E0C4-4789-CB1B-2DA1-4FC83F84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0430-97A5-347E-6E40-3BFAA7B7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3116D-1A1D-4626-4CDE-F210AA9FB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C2F49-7660-3E40-B3FB-E20B96A8E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B2A1A-B000-3DAE-F7A6-95FCAA3B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1F527-A87D-C512-76F1-5B8C049C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4CDC4-1BA8-C9EB-C83B-F76F6D8D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3CF77-4FC1-214C-8669-CD36BA27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5B5BF-12C6-A9D2-3BB0-8AC561947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63D2-4331-CABC-43D6-A4C1C0B05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CA2E-5A18-4E29-8082-86CCED4D32B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D83A9-A958-94BC-CF86-15F72DBFC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AB1FD-0FD2-E808-08E6-562053151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017A-7A61-4128-BA01-912131B73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65B0C-58F1-D468-F32B-8106CD9A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2727"/>
            <a:ext cx="11277600" cy="58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A8855-44D9-647D-0D27-B10C07A6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000" y="457200"/>
            <a:ext cx="6240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B79F9-BE61-CC57-8DC7-96489206A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2402"/>
            <a:ext cx="10905066" cy="3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EBF80-9063-BA4D-274B-C4DDC0ED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70" r="953" b="2"/>
          <a:stretch>
            <a:fillRect/>
          </a:stretch>
        </p:blipFill>
        <p:spPr>
          <a:xfrm>
            <a:off x="6412145" y="643467"/>
            <a:ext cx="5129784" cy="5571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EF9D8-5151-AFFD-068F-27CCD30BD6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51" r="17154" b="-1"/>
          <a:stretch>
            <a:fillRect/>
          </a:stretch>
        </p:blipFill>
        <p:spPr>
          <a:xfrm>
            <a:off x="805349" y="806874"/>
            <a:ext cx="5129784" cy="55710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53D421-435A-6EAD-6140-B9F72E5777E5}"/>
              </a:ext>
            </a:extLst>
          </p:cNvPr>
          <p:cNvSpPr/>
          <p:nvPr/>
        </p:nvSpPr>
        <p:spPr>
          <a:xfrm>
            <a:off x="7603207" y="737419"/>
            <a:ext cx="2898183" cy="61897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7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D68ED-E92B-A33F-D6BC-8DE1DD71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91" y="457200"/>
            <a:ext cx="44874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182E1-8035-D8E9-E591-C4B9F7FA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75ED05-6A60-A589-752E-02DE7BDD92F1}"/>
              </a:ext>
            </a:extLst>
          </p:cNvPr>
          <p:cNvSpPr/>
          <p:nvPr/>
        </p:nvSpPr>
        <p:spPr>
          <a:xfrm>
            <a:off x="6535711" y="5636302"/>
            <a:ext cx="2383437" cy="7195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7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F6F2AD-9977-BA72-C455-0BE13853C286}"/>
              </a:ext>
            </a:extLst>
          </p:cNvPr>
          <p:cNvSpPr txBox="1"/>
          <p:nvPr/>
        </p:nvSpPr>
        <p:spPr>
          <a:xfrm>
            <a:off x="1004341" y="493160"/>
            <a:ext cx="1028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It’s OK to have questions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A3D38-2C67-9599-3922-55453E581B9F}"/>
              </a:ext>
            </a:extLst>
          </p:cNvPr>
          <p:cNvSpPr txBox="1"/>
          <p:nvPr/>
        </p:nvSpPr>
        <p:spPr>
          <a:xfrm>
            <a:off x="1004341" y="1454442"/>
            <a:ext cx="828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Ask God, talk to him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04A69-C948-25DB-FC5E-68F7E9FDE1BC}"/>
              </a:ext>
            </a:extLst>
          </p:cNvPr>
          <p:cNvSpPr txBox="1"/>
          <p:nvPr/>
        </p:nvSpPr>
        <p:spPr>
          <a:xfrm>
            <a:off x="1004341" y="2532699"/>
            <a:ext cx="888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340BC-D42F-D952-5DC7-26E553BB7F7E}"/>
              </a:ext>
            </a:extLst>
          </p:cNvPr>
          <p:cNvSpPr txBox="1"/>
          <p:nvPr/>
        </p:nvSpPr>
        <p:spPr>
          <a:xfrm>
            <a:off x="1004341" y="3616053"/>
            <a:ext cx="1091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If you’re crying ‘How long O Lord?’ God sees you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214D3-7B23-9AF5-80E6-B0146E5624B4}"/>
              </a:ext>
            </a:extLst>
          </p:cNvPr>
          <p:cNvSpPr txBox="1"/>
          <p:nvPr/>
        </p:nvSpPr>
        <p:spPr>
          <a:xfrm>
            <a:off x="1004341" y="4895404"/>
            <a:ext cx="9983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Ask God to help you trust Him more despite any circumstances you face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Featherstone</dc:creator>
  <cp:lastModifiedBy>Amanda Featherstone</cp:lastModifiedBy>
  <cp:revision>2</cp:revision>
  <dcterms:created xsi:type="dcterms:W3CDTF">2026-06-10T11:58:55Z</dcterms:created>
  <dcterms:modified xsi:type="dcterms:W3CDTF">2026-06-18T16:27:55Z</dcterms:modified>
</cp:coreProperties>
</file>